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76" r:id="rId5"/>
    <p:sldId id="277" r:id="rId6"/>
  </p:sldIdLst>
  <p:sldSz cx="12801600" cy="96012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5AC"/>
    <a:srgbClr val="D7787D"/>
    <a:srgbClr val="639963"/>
    <a:srgbClr val="D7D2CB"/>
    <a:srgbClr val="F4898F"/>
    <a:srgbClr val="58595B"/>
    <a:srgbClr val="377DAF"/>
    <a:srgbClr val="B96CAF"/>
    <a:srgbClr val="00A3AD"/>
    <a:srgbClr val="30A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78"/>
    <p:restoredTop sz="86426"/>
  </p:normalViewPr>
  <p:slideViewPr>
    <p:cSldViewPr snapToGrid="0">
      <p:cViewPr>
        <p:scale>
          <a:sx n="48" d="100"/>
          <a:sy n="48" d="100"/>
        </p:scale>
        <p:origin x="1580" y="-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3D57-F3C0-DC46-A7F9-09FDA419C82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DC55-C113-CE4C-9A6E-38A949F8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9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0DC55-C113-CE4C-9A6E-38A949F88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0DC55-C113-CE4C-9A6E-38A949F88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6E40-E6C3-7BF2-3B12-2AF8FF034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D3944-2E6B-FD70-AE4A-0A3D49DB3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651D8-1348-E80C-EDDD-6A34E498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EAF1-1AE5-E633-9692-50A050A4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9C289-445F-44BB-D852-23BFD110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47D3-DA8A-2CFC-56D7-6AF7064C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5E202-09AA-0682-9D8D-7FDEF7FFA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A90C2-7BE5-2327-15CB-B927E14F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CD3C0-E31B-9AF8-CC61-DEAC5700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3B17B-A564-9D11-D1FA-1633C1C0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CC229-3D2D-9B75-CDC1-17BC976C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2E09A-3982-1EF6-34C3-E47A3FF12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62F8B-9056-57CC-8924-1DB58EF3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C9B91-9AC1-7D3E-3A79-062513B4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BD07-0C6D-A64F-7FA5-EA17E532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C691-5FCF-839E-9564-DE411566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4CF1-3F95-3D71-50DD-9940AA39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9E40F-EAC2-4EE9-F324-E781FF1C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0B004-9FA6-3B50-2DF5-4A46F0FB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0667-782F-9582-9A05-FC22A098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DDC8-F29A-EF92-1303-E3B33C2F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4E4D7-B738-D2AF-4D1A-D52DEBEBE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83CC-FEAC-7ACF-5CE1-461C55D6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74FCB-C145-0687-8AE0-1406D0B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A7C2-9E87-21ED-5160-D15BFE2D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E7AB-3AE9-C356-17F5-9219A5E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C701-E753-AFBE-B5CA-1FEE886FF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E7C81-AE3A-D013-B627-9235AA13C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26705-9B34-BE44-7006-9A9E8DD2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52B14-FA32-F722-004F-677EE989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32943-D448-3F91-D0B6-E12863ED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54CB-776F-DFF8-62D4-C5B411CF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8BA68-6CB0-384D-FF6D-695FF595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49E0D-588E-E424-20BB-C8D1AE753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0A2FF-AA32-2E38-AFB7-0DBBCB123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4E07B-ADC9-3897-F7F5-B85AE3BD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94AE2-1B04-F8C5-06B2-FF8E0781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3C7EB-A5AA-7584-5A38-2AD48324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248D7-940D-5102-0CEC-DF4ED92C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DBA9-38B4-BF52-3562-37B1EBB3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29549-EB53-3BF3-566A-FEBFCE21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01C70-B381-8695-775A-34B2F2AC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538E6-8E74-50FE-7E24-5239B829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1C9A3-49E7-0FED-3B80-9D43E3BA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D36B5-90B0-AF1C-886E-F5C72C37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3B226-1056-67D8-2485-6A3A0FAD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899E-F538-D31C-84C2-3100D57E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1A9EC-B55F-2022-FC58-2B4CA40C1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4B207-4B35-9BD0-7C15-7CA476024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8E82A-D80F-B015-B361-E4BA5512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793C0-8046-D87D-63BC-B5D0FFC4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DE90-8552-F78C-C8E9-9AA2FEFD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0973-2EDD-B101-DAF5-FA04ABB9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15CC8-4C81-837C-7C88-F688768CE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2A8EE-D6CC-E2D7-8378-A4D2DD47B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A059D-061C-FE4C-964F-CD452D6A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57155-A122-FF4D-7EAC-8810E141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50FF6-D23F-A225-FBCA-58C65BDB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6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B745F-6D1D-1FE0-ACC4-EE2F2C0C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677D9-E510-E41A-3F50-46E6CA35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D4D4-AB8E-A775-2379-67E50B4D1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F647-391F-164C-AF5E-BC817E91911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EBCA-00F4-3BE4-616F-41BA82B0B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A80BE-1408-2039-BC23-52AA8EB92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C5F7-7A08-FF43-AE15-FF53A6FC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13">
            <a:extLst>
              <a:ext uri="{FF2B5EF4-FFF2-40B4-BE49-F238E27FC236}">
                <a16:creationId xmlns:a16="http://schemas.microsoft.com/office/drawing/2014/main" id="{79C3470A-B06B-AB1E-2E39-040F07CDAD5F}"/>
              </a:ext>
            </a:extLst>
          </p:cNvPr>
          <p:cNvSpPr/>
          <p:nvPr/>
        </p:nvSpPr>
        <p:spPr>
          <a:xfrm>
            <a:off x="8395492" y="4145048"/>
            <a:ext cx="3567486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72B84-F6ED-C231-F64A-EC4196F0BC21}"/>
              </a:ext>
            </a:extLst>
          </p:cNvPr>
          <p:cNvSpPr txBox="1"/>
          <p:nvPr/>
        </p:nvSpPr>
        <p:spPr>
          <a:xfrm>
            <a:off x="558119" y="534670"/>
            <a:ext cx="600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How to Smooth Transition </a:t>
            </a:r>
            <a:br>
              <a:rPr lang="en-AU" sz="2800" b="1" dirty="0">
                <a:solidFill>
                  <a:srgbClr val="B96CAF"/>
                </a:solidFill>
                <a:latin typeface="Century Gothic" panose="020B0502020202020204" pitchFamily="34" charset="0"/>
              </a:rPr>
            </a:br>
            <a:r>
              <a:rPr lang="en-AU" sz="2600" b="1" dirty="0">
                <a:solidFill>
                  <a:srgbClr val="D7787D"/>
                </a:solidFill>
                <a:latin typeface="Century Gothic" panose="020B0502020202020204" pitchFamily="34" charset="0"/>
              </a:rPr>
              <a:t>Working Together timeline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21ACF2C-D180-AD2C-E18D-407FFE134DA6}"/>
              </a:ext>
            </a:extLst>
          </p:cNvPr>
          <p:cNvSpPr/>
          <p:nvPr/>
        </p:nvSpPr>
        <p:spPr>
          <a:xfrm>
            <a:off x="4501775" y="5808944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9FF9AB-A4D2-7075-4ECC-89722106628A}"/>
              </a:ext>
            </a:extLst>
          </p:cNvPr>
          <p:cNvSpPr txBox="1"/>
          <p:nvPr/>
        </p:nvSpPr>
        <p:spPr>
          <a:xfrm>
            <a:off x="608061" y="2130222"/>
            <a:ext cx="12192449" cy="1959608"/>
          </a:xfrm>
          <a:prstGeom prst="rightArrow">
            <a:avLst/>
          </a:prstGeom>
          <a:gradFill>
            <a:gsLst>
              <a:gs pos="0">
                <a:srgbClr val="377DAF">
                  <a:lumMod val="90000"/>
                  <a:lumOff val="10000"/>
                </a:srgbClr>
              </a:gs>
              <a:gs pos="100000">
                <a:srgbClr val="377DAF"/>
              </a:gs>
            </a:gsLst>
            <a:lin ang="1800000" scaled="0"/>
          </a:gradFill>
        </p:spPr>
        <p:txBody>
          <a:bodyPr wrap="square" rtlCol="0">
            <a:noAutofit/>
          </a:bodyPr>
          <a:lstStyle/>
          <a:p>
            <a:pPr algn="ctr"/>
            <a:endParaRPr lang="en-AU" sz="1155">
              <a:solidFill>
                <a:srgbClr val="FCC003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ED7807-5FE2-4FFE-53CE-192DC818ECBE}"/>
              </a:ext>
            </a:extLst>
          </p:cNvPr>
          <p:cNvSpPr txBox="1"/>
          <p:nvPr/>
        </p:nvSpPr>
        <p:spPr>
          <a:xfrm>
            <a:off x="4467519" y="2853935"/>
            <a:ext cx="36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Month 2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Date: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29218DA-D80F-3586-F447-46E276DB8E8B}"/>
              </a:ext>
            </a:extLst>
          </p:cNvPr>
          <p:cNvSpPr txBox="1"/>
          <p:nvPr/>
        </p:nvSpPr>
        <p:spPr>
          <a:xfrm>
            <a:off x="2456390" y="9139008"/>
            <a:ext cx="97360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865755" algn="ctr"/>
                <a:tab pos="5731510" algn="r"/>
              </a:tabLst>
            </a:pPr>
            <a:r>
              <a:rPr lang="en-AU" sz="1050" dirty="0">
                <a:solidFill>
                  <a:srgbClr val="8065A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ST-PT-002-Home Stretch WA - Smooth Transition - Working Together Resource Planning Timeline V1.0 Review Date: 01/08/27 Page 1 of 2</a:t>
            </a:r>
            <a:endParaRPr lang="en-AU" sz="1050" dirty="0">
              <a:solidFill>
                <a:srgbClr val="8065A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" name="Picture 70" descr="A picture containing logo&#10;&#10;Description automatically generated">
            <a:extLst>
              <a:ext uri="{FF2B5EF4-FFF2-40B4-BE49-F238E27FC236}">
                <a16:creationId xmlns:a16="http://schemas.microsoft.com/office/drawing/2014/main" id="{8F81BC8E-6906-F8B5-ADE0-B8599C5A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65" y="266601"/>
            <a:ext cx="2341659" cy="1795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53589-23A9-A7BB-B7DF-64D7DA88045E}"/>
              </a:ext>
            </a:extLst>
          </p:cNvPr>
          <p:cNvSpPr txBox="1"/>
          <p:nvPr/>
        </p:nvSpPr>
        <p:spPr>
          <a:xfrm>
            <a:off x="558119" y="1738707"/>
            <a:ext cx="57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58595B"/>
                </a:solidFill>
                <a:latin typeface="Century Gothic" panose="020B0502020202020204" pitchFamily="34" charset="0"/>
              </a:rPr>
              <a:t>Use the Leaving Care Task Sheet checklists and Leaving Care Plan to allocate tasks appropriate for your young person into the following roles and timeline:  Case Manager/District, Work Together and Transition Coach</a:t>
            </a:r>
            <a:endParaRPr lang="en-US" sz="1200" dirty="0">
              <a:solidFill>
                <a:srgbClr val="5859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2361E-4732-E297-80EE-D69DE5966092}"/>
              </a:ext>
            </a:extLst>
          </p:cNvPr>
          <p:cNvSpPr txBox="1"/>
          <p:nvPr/>
        </p:nvSpPr>
        <p:spPr>
          <a:xfrm>
            <a:off x="608061" y="2856219"/>
            <a:ext cx="36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Month 1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Date: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14442-44DA-9177-7BB1-1E5EFC9AFD12}"/>
              </a:ext>
            </a:extLst>
          </p:cNvPr>
          <p:cNvSpPr txBox="1"/>
          <p:nvPr/>
        </p:nvSpPr>
        <p:spPr>
          <a:xfrm>
            <a:off x="8325887" y="2867337"/>
            <a:ext cx="36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Month 3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Date: </a:t>
            </a: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70D9D9A3-2150-E83E-1C27-365E2688946B}"/>
              </a:ext>
            </a:extLst>
          </p:cNvPr>
          <p:cNvSpPr/>
          <p:nvPr/>
        </p:nvSpPr>
        <p:spPr>
          <a:xfrm>
            <a:off x="638390" y="5808944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7AF7115B-7D9F-27C8-FBAC-30AB634EF8D3}"/>
              </a:ext>
            </a:extLst>
          </p:cNvPr>
          <p:cNvSpPr/>
          <p:nvPr/>
        </p:nvSpPr>
        <p:spPr>
          <a:xfrm>
            <a:off x="650266" y="7486524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DDF527-CFA2-D511-2672-001DD2F5DB40}"/>
              </a:ext>
            </a:extLst>
          </p:cNvPr>
          <p:cNvSpPr txBox="1"/>
          <p:nvPr/>
        </p:nvSpPr>
        <p:spPr>
          <a:xfrm>
            <a:off x="761306" y="4259881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Case Manager/District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CA8711-C488-AB06-15CB-AEEE8C10DCE7}"/>
              </a:ext>
            </a:extLst>
          </p:cNvPr>
          <p:cNvSpPr txBox="1"/>
          <p:nvPr/>
        </p:nvSpPr>
        <p:spPr>
          <a:xfrm>
            <a:off x="770109" y="5871328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Work Together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098345-EEB4-5BB8-9D16-E2A255C03602}"/>
              </a:ext>
            </a:extLst>
          </p:cNvPr>
          <p:cNvSpPr txBox="1"/>
          <p:nvPr/>
        </p:nvSpPr>
        <p:spPr>
          <a:xfrm>
            <a:off x="736915" y="7563011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Transition Coach</a:t>
            </a:r>
          </a:p>
        </p:txBody>
      </p:sp>
      <p:sp>
        <p:nvSpPr>
          <p:cNvPr id="80" name="Rounded Rectangle 13">
            <a:extLst>
              <a:ext uri="{FF2B5EF4-FFF2-40B4-BE49-F238E27FC236}">
                <a16:creationId xmlns:a16="http://schemas.microsoft.com/office/drawing/2014/main" id="{56C1930A-2C99-B624-E5FC-F251D311E431}"/>
              </a:ext>
            </a:extLst>
          </p:cNvPr>
          <p:cNvSpPr/>
          <p:nvPr/>
        </p:nvSpPr>
        <p:spPr>
          <a:xfrm>
            <a:off x="4518035" y="4145048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CB6260C-0E9E-8CBA-970B-CFCE58828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4" t="8400" r="19181" b="11123"/>
          <a:stretch/>
        </p:blipFill>
        <p:spPr>
          <a:xfrm>
            <a:off x="6238340" y="614567"/>
            <a:ext cx="2701655" cy="1941456"/>
          </a:xfrm>
          <a:prstGeom prst="rect">
            <a:avLst/>
          </a:prstGeom>
        </p:spPr>
      </p:pic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3DE89631-2BE0-6DED-AB04-68A4FC40913A}"/>
              </a:ext>
            </a:extLst>
          </p:cNvPr>
          <p:cNvSpPr/>
          <p:nvPr/>
        </p:nvSpPr>
        <p:spPr>
          <a:xfrm>
            <a:off x="4501774" y="7486524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7BECF03E-D050-6623-DC5C-094ABD8B8660}"/>
              </a:ext>
            </a:extLst>
          </p:cNvPr>
          <p:cNvSpPr/>
          <p:nvPr/>
        </p:nvSpPr>
        <p:spPr>
          <a:xfrm>
            <a:off x="638389" y="4117261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53047C74-6286-383B-0897-5319D05C06F7}"/>
              </a:ext>
            </a:extLst>
          </p:cNvPr>
          <p:cNvSpPr/>
          <p:nvPr/>
        </p:nvSpPr>
        <p:spPr>
          <a:xfrm>
            <a:off x="8395492" y="7492544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188138-FBB3-21F1-6513-E05797C29264}"/>
              </a:ext>
            </a:extLst>
          </p:cNvPr>
          <p:cNvSpPr/>
          <p:nvPr/>
        </p:nvSpPr>
        <p:spPr>
          <a:xfrm>
            <a:off x="8395492" y="5818796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48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13">
            <a:extLst>
              <a:ext uri="{FF2B5EF4-FFF2-40B4-BE49-F238E27FC236}">
                <a16:creationId xmlns:a16="http://schemas.microsoft.com/office/drawing/2014/main" id="{79C3470A-B06B-AB1E-2E39-040F07CDAD5F}"/>
              </a:ext>
            </a:extLst>
          </p:cNvPr>
          <p:cNvSpPr/>
          <p:nvPr/>
        </p:nvSpPr>
        <p:spPr>
          <a:xfrm>
            <a:off x="8326976" y="4187414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72B84-F6ED-C231-F64A-EC4196F0BC21}"/>
              </a:ext>
            </a:extLst>
          </p:cNvPr>
          <p:cNvSpPr txBox="1"/>
          <p:nvPr/>
        </p:nvSpPr>
        <p:spPr>
          <a:xfrm>
            <a:off x="558119" y="534670"/>
            <a:ext cx="600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How to Smooth Transition </a:t>
            </a:r>
            <a:br>
              <a:rPr lang="en-AU" sz="2800" b="1" dirty="0">
                <a:solidFill>
                  <a:srgbClr val="B96CAF"/>
                </a:solidFill>
                <a:latin typeface="Century Gothic" panose="020B0502020202020204" pitchFamily="34" charset="0"/>
              </a:rPr>
            </a:br>
            <a:r>
              <a:rPr lang="en-AU" sz="2600" b="1" dirty="0">
                <a:solidFill>
                  <a:srgbClr val="D7787D"/>
                </a:solidFill>
                <a:latin typeface="Century Gothic" panose="020B0502020202020204" pitchFamily="34" charset="0"/>
              </a:rPr>
              <a:t>Working Together timeline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21ACF2C-D180-AD2C-E18D-407FFE134DA6}"/>
              </a:ext>
            </a:extLst>
          </p:cNvPr>
          <p:cNvSpPr/>
          <p:nvPr/>
        </p:nvSpPr>
        <p:spPr>
          <a:xfrm>
            <a:off x="608060" y="4175910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9FF9AB-A4D2-7075-4ECC-89722106628A}"/>
              </a:ext>
            </a:extLst>
          </p:cNvPr>
          <p:cNvSpPr txBox="1"/>
          <p:nvPr/>
        </p:nvSpPr>
        <p:spPr>
          <a:xfrm>
            <a:off x="608061" y="2089579"/>
            <a:ext cx="11746434" cy="1959608"/>
          </a:xfrm>
          <a:prstGeom prst="rightArrow">
            <a:avLst/>
          </a:prstGeom>
          <a:gradFill>
            <a:gsLst>
              <a:gs pos="0">
                <a:srgbClr val="377DAF">
                  <a:lumMod val="90000"/>
                  <a:lumOff val="10000"/>
                </a:srgbClr>
              </a:gs>
              <a:gs pos="100000">
                <a:srgbClr val="377DAF"/>
              </a:gs>
            </a:gsLst>
            <a:lin ang="1800000" scaled="0"/>
          </a:gradFill>
        </p:spPr>
        <p:txBody>
          <a:bodyPr wrap="square" rtlCol="0">
            <a:noAutofit/>
          </a:bodyPr>
          <a:lstStyle/>
          <a:p>
            <a:pPr algn="ctr"/>
            <a:endParaRPr lang="en-AU" sz="1155">
              <a:solidFill>
                <a:srgbClr val="FCC003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ED7807-5FE2-4FFE-53CE-192DC818ECBE}"/>
              </a:ext>
            </a:extLst>
          </p:cNvPr>
          <p:cNvSpPr txBox="1"/>
          <p:nvPr/>
        </p:nvSpPr>
        <p:spPr>
          <a:xfrm>
            <a:off x="4501776" y="2854728"/>
            <a:ext cx="36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Month 5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Date: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29218DA-D80F-3586-F447-46E276DB8E8B}"/>
              </a:ext>
            </a:extLst>
          </p:cNvPr>
          <p:cNvSpPr txBox="1"/>
          <p:nvPr/>
        </p:nvSpPr>
        <p:spPr>
          <a:xfrm>
            <a:off x="2456390" y="9139008"/>
            <a:ext cx="97360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865755" algn="ctr"/>
                <a:tab pos="5731510" algn="r"/>
              </a:tabLst>
            </a:pPr>
            <a:r>
              <a:rPr lang="en-AU" sz="1050" dirty="0">
                <a:solidFill>
                  <a:srgbClr val="8065A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ST-PT-002-Home Stretch WA - Smooth Transition - Working Together Resource Planning Timeline V1.0 Review Date: 01/08/27 Page 2 of 2</a:t>
            </a:r>
            <a:endParaRPr lang="en-AU" sz="1050" dirty="0">
              <a:solidFill>
                <a:srgbClr val="8065A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" name="Picture 70" descr="A picture containing logo&#10;&#10;Description automatically generated">
            <a:extLst>
              <a:ext uri="{FF2B5EF4-FFF2-40B4-BE49-F238E27FC236}">
                <a16:creationId xmlns:a16="http://schemas.microsoft.com/office/drawing/2014/main" id="{8F81BC8E-6906-F8B5-ADE0-B8599C5A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65" y="266601"/>
            <a:ext cx="2341659" cy="1795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53589-23A9-A7BB-B7DF-64D7DA88045E}"/>
              </a:ext>
            </a:extLst>
          </p:cNvPr>
          <p:cNvSpPr txBox="1"/>
          <p:nvPr/>
        </p:nvSpPr>
        <p:spPr>
          <a:xfrm>
            <a:off x="558119" y="1738707"/>
            <a:ext cx="57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58595B"/>
                </a:solidFill>
                <a:latin typeface="Century Gothic" panose="020B0502020202020204" pitchFamily="34" charset="0"/>
              </a:rPr>
              <a:t>Use the Leaving Care Task Sheet checklists and Leaving Care Plan to allocate tasks appropriate for your young person into the following roles and timeline:  Case Manager/District, Work Together and Transition Coach</a:t>
            </a:r>
            <a:endParaRPr lang="en-US" sz="1200" dirty="0">
              <a:solidFill>
                <a:srgbClr val="5859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2361E-4732-E297-80EE-D69DE5966092}"/>
              </a:ext>
            </a:extLst>
          </p:cNvPr>
          <p:cNvSpPr txBox="1"/>
          <p:nvPr/>
        </p:nvSpPr>
        <p:spPr>
          <a:xfrm>
            <a:off x="447105" y="2887602"/>
            <a:ext cx="36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Month 4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Date: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14442-44DA-9177-7BB1-1E5EFC9AFD12}"/>
              </a:ext>
            </a:extLst>
          </p:cNvPr>
          <p:cNvSpPr txBox="1"/>
          <p:nvPr/>
        </p:nvSpPr>
        <p:spPr>
          <a:xfrm>
            <a:off x="8312980" y="2856219"/>
            <a:ext cx="36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Month 6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Date: </a:t>
            </a: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70D9D9A3-2150-E83E-1C27-365E2688946B}"/>
              </a:ext>
            </a:extLst>
          </p:cNvPr>
          <p:cNvSpPr/>
          <p:nvPr/>
        </p:nvSpPr>
        <p:spPr>
          <a:xfrm>
            <a:off x="608060" y="5833093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7AF7115B-7D9F-27C8-FBAC-30AB634EF8D3}"/>
              </a:ext>
            </a:extLst>
          </p:cNvPr>
          <p:cNvSpPr/>
          <p:nvPr/>
        </p:nvSpPr>
        <p:spPr>
          <a:xfrm>
            <a:off x="638390" y="7490276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DDF527-CFA2-D511-2672-001DD2F5DB40}"/>
              </a:ext>
            </a:extLst>
          </p:cNvPr>
          <p:cNvSpPr txBox="1"/>
          <p:nvPr/>
        </p:nvSpPr>
        <p:spPr>
          <a:xfrm>
            <a:off x="689082" y="4274289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Case Manager/District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CA8711-C488-AB06-15CB-AEEE8C10DCE7}"/>
              </a:ext>
            </a:extLst>
          </p:cNvPr>
          <p:cNvSpPr txBox="1"/>
          <p:nvPr/>
        </p:nvSpPr>
        <p:spPr>
          <a:xfrm>
            <a:off x="689082" y="5866574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Work Together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098345-EEB4-5BB8-9D16-E2A255C03602}"/>
              </a:ext>
            </a:extLst>
          </p:cNvPr>
          <p:cNvSpPr txBox="1"/>
          <p:nvPr/>
        </p:nvSpPr>
        <p:spPr>
          <a:xfrm>
            <a:off x="689082" y="7543041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65AC"/>
                </a:solidFill>
                <a:latin typeface="Century Gothic" panose="020B0502020202020204" pitchFamily="34" charset="0"/>
              </a:rPr>
              <a:t>Transition Coach</a:t>
            </a:r>
          </a:p>
        </p:txBody>
      </p:sp>
      <p:sp>
        <p:nvSpPr>
          <p:cNvPr id="80" name="Rounded Rectangle 13">
            <a:extLst>
              <a:ext uri="{FF2B5EF4-FFF2-40B4-BE49-F238E27FC236}">
                <a16:creationId xmlns:a16="http://schemas.microsoft.com/office/drawing/2014/main" id="{56C1930A-2C99-B624-E5FC-F251D311E431}"/>
              </a:ext>
            </a:extLst>
          </p:cNvPr>
          <p:cNvSpPr/>
          <p:nvPr/>
        </p:nvSpPr>
        <p:spPr>
          <a:xfrm>
            <a:off x="4467519" y="4175910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CB6260C-0E9E-8CBA-970B-CFCE58828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4" t="8400" r="19181" b="11123"/>
          <a:stretch/>
        </p:blipFill>
        <p:spPr>
          <a:xfrm>
            <a:off x="6238340" y="614567"/>
            <a:ext cx="2701655" cy="1941456"/>
          </a:xfrm>
          <a:prstGeom prst="rect">
            <a:avLst/>
          </a:prstGeom>
        </p:spPr>
      </p:pic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D8B2112-6A33-1E5C-7093-4B6C4F3DC084}"/>
              </a:ext>
            </a:extLst>
          </p:cNvPr>
          <p:cNvSpPr/>
          <p:nvPr/>
        </p:nvSpPr>
        <p:spPr>
          <a:xfrm>
            <a:off x="4467519" y="5833093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1C21EAF4-2513-86FD-355F-587FA23D07F6}"/>
              </a:ext>
            </a:extLst>
          </p:cNvPr>
          <p:cNvSpPr/>
          <p:nvPr/>
        </p:nvSpPr>
        <p:spPr>
          <a:xfrm>
            <a:off x="4467519" y="7489327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FA88A5DB-9CDB-B437-3695-F75ACB381F3B}"/>
              </a:ext>
            </a:extLst>
          </p:cNvPr>
          <p:cNvSpPr/>
          <p:nvPr/>
        </p:nvSpPr>
        <p:spPr>
          <a:xfrm>
            <a:off x="8326976" y="7466810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D3D56B4E-05E7-1095-7A18-68721FE9AF1F}"/>
              </a:ext>
            </a:extLst>
          </p:cNvPr>
          <p:cNvSpPr/>
          <p:nvPr/>
        </p:nvSpPr>
        <p:spPr>
          <a:xfrm>
            <a:off x="8326977" y="5833829"/>
            <a:ext cx="3635999" cy="1470230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D7D2C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31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-PT-002-Home Stretch WA - Smooth Transition - Working Together Resource Planning Timeline.potx" id="{0D21A60D-5312-495B-95AA-9EE360BF19FC}" vid="{B11E5E21-0E03-4149-B632-6F28601B21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0DC3FE9185E46905F89DC3853F52A" ma:contentTypeVersion="30" ma:contentTypeDescription="Create a new document." ma:contentTypeScope="" ma:versionID="5129a1b13d5cdc98178634d589536e39">
  <xsd:schema xmlns:xsd="http://www.w3.org/2001/XMLSchema" xmlns:xs="http://www.w3.org/2001/XMLSchema" xmlns:p="http://schemas.microsoft.com/office/2006/metadata/properties" xmlns:ns2="0360b95a-be0e-49d9-8294-b65e34c53ba4" xmlns:ns3="f2ea6035-7443-40f2-a7b0-07dd8ea4a244" targetNamespace="http://schemas.microsoft.com/office/2006/metadata/properties" ma:root="true" ma:fieldsID="b8e462aa0f28aea80883c0e520c72d2c" ns2:_="" ns3:_="">
    <xsd:import namespace="0360b95a-be0e-49d9-8294-b65e34c53ba4"/>
    <xsd:import namespace="f2ea6035-7443-40f2-a7b0-07dd8ea4a2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Date" minOccurs="0"/>
                <xsd:element ref="ns2:Test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0b95a-be0e-49d9-8294-b65e34c53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3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7400058-9ee8-4424-a975-0c6aae9a36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Test2" ma:index="27" nillable="true" ma:displayName="Test2" ma:format="Dropdown" ma:internalName="Test2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a6035-7443-40f2-a7b0-07dd8ea4a2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1" nillable="true" ma:displayName="Taxonomy Catch All Column" ma:hidden="true" ma:list="{177a4c90-e371-4b6e-a5d5-1121745a4788}" ma:internalName="TaxCatchAll" ma:readOnly="false" ma:showField="CatchAllData" ma:web="f2ea6035-7443-40f2-a7b0-07dd8ea4a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60b95a-be0e-49d9-8294-b65e34c53ba4">
      <Terms xmlns="http://schemas.microsoft.com/office/infopath/2007/PartnerControls"/>
    </lcf76f155ced4ddcb4097134ff3c332f>
    <TaxCatchAll xmlns="f2ea6035-7443-40f2-a7b0-07dd8ea4a244" xsi:nil="true"/>
    <Test2 xmlns="0360b95a-be0e-49d9-8294-b65e34c53ba4" xsi:nil="true"/>
    <Date xmlns="0360b95a-be0e-49d9-8294-b65e34c53ba4" xsi:nil="true"/>
  </documentManagement>
</p:properties>
</file>

<file path=customXml/itemProps1.xml><?xml version="1.0" encoding="utf-8"?>
<ds:datastoreItem xmlns:ds="http://schemas.openxmlformats.org/officeDocument/2006/customXml" ds:itemID="{0170C4FE-4C9D-4076-A0A6-23AA0EABE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9F303C-7CC4-4019-B3B8-BD871B386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60b95a-be0e-49d9-8294-b65e34c53ba4"/>
    <ds:schemaRef ds:uri="f2ea6035-7443-40f2-a7b0-07dd8ea4a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B9CD26-4EC8-4930-B1C8-CE8639A2F5D5}">
  <ds:schemaRefs>
    <ds:schemaRef ds:uri="0360b95a-be0e-49d9-8294-b65e34c53ba4"/>
    <ds:schemaRef ds:uri="http://purl.org/dc/dcmitype/"/>
    <ds:schemaRef ds:uri="f2ea6035-7443-40f2-a7b0-07dd8ea4a244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2. ST-PT-002-Home Stretch WA - Smooth Transition - Working Together Resource Planning Timeline</Template>
  <TotalTime>0</TotalTime>
  <Words>172</Words>
  <Application>Microsoft Office PowerPoint</Application>
  <PresentationFormat>A3 Paper (297x420 mm)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Msapenda</dc:creator>
  <cp:lastModifiedBy>Vanessa Msapenda</cp:lastModifiedBy>
  <cp:revision>1</cp:revision>
  <cp:lastPrinted>2022-08-11T07:49:55Z</cp:lastPrinted>
  <dcterms:created xsi:type="dcterms:W3CDTF">2025-04-06T06:11:00Z</dcterms:created>
  <dcterms:modified xsi:type="dcterms:W3CDTF">2025-04-06T06:11:39Z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0x0101007940DC3FE9185E46905F89DC3853F52A</vt:lpwstr>
  </property>
  <property fmtid="{D5CDD505-2E9C-101B-9397-08002B2CF9AE}" pid="3" name="MediaServiceImageTags">
    <vt:lpwstr/>
  </property>
</Properties>
</file>